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5715000" type="screen16x10"/>
  <p:notesSz cx="9144000" cy="6858000"/>
  <p:defaultTextStyle>
    <a:defPPr>
      <a:defRPr lang="ru-RU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2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416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2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4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5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7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3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955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83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6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E4C49-C11A-475D-8D2B-5B1AE9BC4B9B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AE9B4-016B-4CA3-AD6E-DBDA8FF21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11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audio" Target="../media/audio2.wav"/><Relationship Id="rId7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3.jpeg"/><Relationship Id="rId5" Type="http://schemas.openxmlformats.org/officeDocument/2006/relationships/image" Target="../media/image26.jpeg"/><Relationship Id="rId10" Type="http://schemas.openxmlformats.org/officeDocument/2006/relationships/image" Target="../media/image20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6.png"/><Relationship Id="rId5" Type="http://schemas.openxmlformats.org/officeDocument/2006/relationships/image" Target="../media/image35.gif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2.wav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0" Type="http://schemas.openxmlformats.org/officeDocument/2006/relationships/image" Target="../media/image13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5.jpeg"/><Relationship Id="rId5" Type="http://schemas.openxmlformats.org/officeDocument/2006/relationships/image" Target="../media/image11.jpeg"/><Relationship Id="rId10" Type="http://schemas.openxmlformats.org/officeDocument/2006/relationships/image" Target="../media/image13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2.wav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8.jpeg"/><Relationship Id="rId5" Type="http://schemas.openxmlformats.org/officeDocument/2006/relationships/image" Target="../media/image11.jpeg"/><Relationship Id="rId10" Type="http://schemas.openxmlformats.org/officeDocument/2006/relationships/image" Target="../media/image13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2.wav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21.jpeg"/><Relationship Id="rId5" Type="http://schemas.openxmlformats.org/officeDocument/2006/relationships/image" Target="../media/image11.jpeg"/><Relationship Id="rId10" Type="http://schemas.openxmlformats.org/officeDocument/2006/relationships/image" Target="../media/image20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2.wav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5.jpeg"/><Relationship Id="rId5" Type="http://schemas.openxmlformats.org/officeDocument/2006/relationships/image" Target="../media/image5.jpeg"/><Relationship Id="rId10" Type="http://schemas.openxmlformats.org/officeDocument/2006/relationships/image" Target="../media/image20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audio" Target="../media/audio2.wav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image" Target="../media/image20.jpe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255" y="0"/>
            <a:ext cx="9144000" cy="5715000"/>
          </a:xfrm>
          <a:prstGeom prst="rect">
            <a:avLst/>
          </a:prstGeom>
        </p:spPr>
      </p:pic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948977" y="1913740"/>
            <a:ext cx="5177682" cy="101122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/>
            </a:prstTxWarp>
          </a:bodyPr>
          <a:lstStyle/>
          <a:p>
            <a:pPr algn="ctr" rtl="0">
              <a:buNone/>
            </a:pPr>
            <a:r>
              <a:rPr lang="ru-RU" sz="27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ВЕСЕЛА  МАТЕМАТИКА</a:t>
            </a:r>
            <a:endParaRPr lang="ru-RU" sz="27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кабачків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734" y="4206328"/>
            <a:ext cx="928063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9FFFB"/>
              </a:clrFrom>
              <a:clrTo>
                <a:srgbClr val="F9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703" y="4211652"/>
            <a:ext cx="888091" cy="1207604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21" y="4211651"/>
            <a:ext cx="962304" cy="1184169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316" y="4242528"/>
            <a:ext cx="919918" cy="1176728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880" y="4158776"/>
            <a:ext cx="1028148" cy="130803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4" y="143642"/>
            <a:ext cx="4562646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92598" y="1051730"/>
            <a:ext cx="2871090" cy="45243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02462" y="2234572"/>
            <a:ext cx="56311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МОЛОДЕЦЬ!!!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9" name="00399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51040" y="416968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3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4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5715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4506" y="322710"/>
            <a:ext cx="7354294" cy="506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МЕТА: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Ця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гра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допоможе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дитині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розвинути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навички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послідовного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рахунки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в межах 10 і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розвинути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уявлення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про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частини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цілому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. У кожному з 8-ми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завдань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дитині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пропонується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розглянути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малюнки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предметів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(як правило,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фруктів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або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овочів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).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Деякі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предмети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зображені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цілком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деякі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розділеними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частини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Потрібно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порахувати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всього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предметів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малюнку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і 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обрати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правильну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відповідь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Завдання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спрямовані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розвиток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просторового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логічного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мислення</a:t>
            </a:r>
            <a:r>
              <a:rPr lang="ru-RU" sz="2400" b="1" dirty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уваги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Виховує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посидючость</a:t>
            </a:r>
            <a:r>
              <a:rPr lang="ru-RU" sz="2400" b="1" dirty="0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і </a:t>
            </a:r>
            <a:r>
              <a:rPr lang="ru-RU" sz="2400" b="1" smtClean="0"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зосередженність.</a:t>
            </a:r>
            <a:endParaRPr lang="ru-RU" sz="2400" dirty="0">
              <a:latin typeface="Segoe Print" panose="02000600000000000000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4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80865" y="770740"/>
            <a:ext cx="3855722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яблук на малюнку? </a:t>
            </a:r>
            <a:endParaRPr lang="uk-UA" sz="3200" b="1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831" y="4150296"/>
            <a:ext cx="948217" cy="1206342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536" y="4177511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034" y="4211476"/>
            <a:ext cx="953394" cy="1166583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718" y="4157648"/>
            <a:ext cx="931801" cy="1202283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127" y="4162972"/>
            <a:ext cx="953394" cy="1202283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101558"/>
            <a:ext cx="4792289" cy="40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1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слив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488" y="4152327"/>
            <a:ext cx="948217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584" y="4172189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928" y="4180317"/>
            <a:ext cx="953394" cy="1212928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69" y="4162972"/>
            <a:ext cx="953394" cy="1202283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391" y="4162972"/>
            <a:ext cx="718865" cy="120228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19" y="46612"/>
            <a:ext cx="4868341" cy="413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4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груш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488" y="4152327"/>
            <a:ext cx="948217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584" y="4172189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928" y="4180317"/>
            <a:ext cx="953394" cy="1212928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69" y="4162972"/>
            <a:ext cx="953394" cy="1202283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391" y="4162972"/>
            <a:ext cx="718865" cy="120228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0" y="-4683"/>
            <a:ext cx="4560960" cy="413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5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бананів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46" y="4180317"/>
            <a:ext cx="948217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584" y="4172189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599" y="4180317"/>
            <a:ext cx="940051" cy="1212928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107" y="4162972"/>
            <a:ext cx="919918" cy="1202283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430" y="4190962"/>
            <a:ext cx="718865" cy="120228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289560"/>
            <a:ext cx="4693920" cy="383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4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562578"/>
            <a:ext cx="3678036" cy="35153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кружечків апельсина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610" y="4211652"/>
            <a:ext cx="948217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67" y="4200179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226" y="4211652"/>
            <a:ext cx="940051" cy="1150256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456" y="4211652"/>
            <a:ext cx="919918" cy="1202283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73" y="4162972"/>
            <a:ext cx="1028148" cy="130803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60" y="200572"/>
            <a:ext cx="470102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8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пончиків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67" y="4200179"/>
            <a:ext cx="953393" cy="1173203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58" y="4185057"/>
            <a:ext cx="958382" cy="1236579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"/>
          <p:cNvGrpSpPr/>
          <p:nvPr/>
        </p:nvGrpSpPr>
        <p:grpSpPr>
          <a:xfrm>
            <a:off x="3430111" y="4142090"/>
            <a:ext cx="1792231" cy="1322511"/>
            <a:chOff x="5740038" y="4151538"/>
            <a:chExt cx="1792231" cy="1322511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3887" y="4196561"/>
              <a:ext cx="1098382" cy="12173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038" y="4151538"/>
              <a:ext cx="790752" cy="1322511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272" y="4208368"/>
            <a:ext cx="1028148" cy="130803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200572"/>
            <a:ext cx="4709160" cy="40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8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715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204460" y="808799"/>
            <a:ext cx="3678036" cy="30228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67550" tIns="33775" rIns="67550" bIns="33775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Скільки всього скибок кавуна на малюнку? Порахуй і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обери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Segoe Print" panose="02000600000000000000" pitchFamily="2" charset="0"/>
                <a:ea typeface="Calibri" pitchFamily="34" charset="0"/>
                <a:cs typeface="Times New Roman" pitchFamily="18" charset="0"/>
              </a:rPr>
              <a:t> правильну відповідь.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Segoe Print" panose="02000600000000000000" pitchFamily="2" charset="0"/>
              <a:cs typeface="Arial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87" y="4211652"/>
            <a:ext cx="928063" cy="1212928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67" y="4258442"/>
            <a:ext cx="953393" cy="1056677"/>
          </a:xfrm>
          <a:prstGeom prst="rect">
            <a:avLst/>
          </a:prstGeom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226" y="4211652"/>
            <a:ext cx="940051" cy="1150256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456" y="4219319"/>
            <a:ext cx="919918" cy="1186949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Стрелка, Скачать, Вниз, Юг, Зеленый, Гля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67347" y="4780805"/>
            <a:ext cx="682447" cy="8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73" y="4162972"/>
            <a:ext cx="1028148" cy="1308033"/>
          </a:xfrm>
          <a:prstGeom prst="rect">
            <a:avLst/>
          </a:prstGeom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1" y="167640"/>
            <a:ext cx="462738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2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4321</TotalTime>
  <Words>182</Words>
  <Application>Microsoft Office PowerPoint</Application>
  <PresentationFormat>Экран (16:10)</PresentationFormat>
  <Paragraphs>12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Tanuki</cp:lastModifiedBy>
  <cp:revision>44</cp:revision>
  <dcterms:created xsi:type="dcterms:W3CDTF">2020-04-08T12:05:20Z</dcterms:created>
  <dcterms:modified xsi:type="dcterms:W3CDTF">2020-05-07T14:41:24Z</dcterms:modified>
</cp:coreProperties>
</file>