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customXml/itemProps6.xml" ContentType="application/vnd.openxmlformats-officedocument.customXmlPropertie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Default Extension="gif" ContentType="image/gif"/>
  <Override PartName="/customXml/itemProps7.xml" ContentType="application/vnd.openxmlformats-officedocument.customXmlPropertie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customXml/itemProps5.xml" ContentType="application/vnd.openxmlformats-officedocument.customXmlPropertie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8"/>
  </p:sldMasterIdLst>
  <p:sldIdLst>
    <p:sldId id="256" r:id="rId9"/>
    <p:sldId id="264" r:id="rId10"/>
    <p:sldId id="257" r:id="rId11"/>
    <p:sldId id="258" r:id="rId12"/>
    <p:sldId id="259" r:id="rId13"/>
    <p:sldId id="260" r:id="rId14"/>
    <p:sldId id="265" r:id="rId15"/>
    <p:sldId id="261" r:id="rId16"/>
    <p:sldId id="262" r:id="rId17"/>
    <p:sldId id="263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customXml" Target="../../customXml/item3.xml"/><Relationship Id="rId6" Type="http://schemas.openxmlformats.org/officeDocument/2006/relationships/tags" Target="../tags/tag5.xml"/><Relationship Id="rId11" Type="http://schemas.openxmlformats.org/officeDocument/2006/relationships/image" Target="../media/image3.png"/><Relationship Id="rId5" Type="http://schemas.openxmlformats.org/officeDocument/2006/relationships/tags" Target="../tags/tag4.xml"/><Relationship Id="rId10" Type="http://schemas.openxmlformats.org/officeDocument/2006/relationships/image" Target="../media/image2.png"/><Relationship Id="rId4" Type="http://schemas.openxmlformats.org/officeDocument/2006/relationships/tags" Target="../tags/tag3.xml"/><Relationship Id="rId9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image" Target="../media/image3.pn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customXml" Target="../../customXml/item7.xml"/><Relationship Id="rId6" Type="http://schemas.openxmlformats.org/officeDocument/2006/relationships/tags" Target="../tags/tag11.xml"/><Relationship Id="rId11" Type="http://schemas.openxmlformats.org/officeDocument/2006/relationships/image" Target="../media/image1.png"/><Relationship Id="rId5" Type="http://schemas.openxmlformats.org/officeDocument/2006/relationships/tags" Target="../tags/tag1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6.xml"/><Relationship Id="rId7" Type="http://schemas.openxmlformats.org/officeDocument/2006/relationships/image" Target="../media/image1.png"/><Relationship Id="rId2" Type="http://schemas.openxmlformats.org/officeDocument/2006/relationships/tags" Target="../tags/tag15.xml"/><Relationship Id="rId1" Type="http://schemas.openxmlformats.org/officeDocument/2006/relationships/customXml" Target="../../customXml/item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customXml" Target="../../customXml/item1.xml"/><Relationship Id="rId6" Type="http://schemas.openxmlformats.org/officeDocument/2006/relationships/tags" Target="../tags/tag23.xml"/><Relationship Id="rId11" Type="http://schemas.openxmlformats.org/officeDocument/2006/relationships/image" Target="../media/image3.png"/><Relationship Id="rId5" Type="http://schemas.openxmlformats.org/officeDocument/2006/relationships/tags" Target="../tags/tag22.xml"/><Relationship Id="rId10" Type="http://schemas.openxmlformats.org/officeDocument/2006/relationships/image" Target="../media/image2.png"/><Relationship Id="rId4" Type="http://schemas.openxmlformats.org/officeDocument/2006/relationships/tags" Target="../tags/tag21.xml"/><Relationship Id="rId9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2" Type="http://schemas.openxmlformats.org/officeDocument/2006/relationships/tags" Target="../tags/tag25.xml"/><Relationship Id="rId1" Type="http://schemas.openxmlformats.org/officeDocument/2006/relationships/customXml" Target="../../customXml/item5.xml"/><Relationship Id="rId6" Type="http://schemas.openxmlformats.org/officeDocument/2006/relationships/tags" Target="../tags/tag29.xml"/><Relationship Id="rId11" Type="http://schemas.openxmlformats.org/officeDocument/2006/relationships/image" Target="../media/image3.png"/><Relationship Id="rId5" Type="http://schemas.openxmlformats.org/officeDocument/2006/relationships/tags" Target="../tags/tag28.xml"/><Relationship Id="rId10" Type="http://schemas.openxmlformats.org/officeDocument/2006/relationships/image" Target="../media/image2.png"/><Relationship Id="rId4" Type="http://schemas.openxmlformats.org/officeDocument/2006/relationships/tags" Target="../tags/tag27.xml"/><Relationship Id="rId9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customXml" Target="../../customXml/item6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3.xml"/><Relationship Id="rId7" Type="http://schemas.openxmlformats.org/officeDocument/2006/relationships/image" Target="../media/image1.png"/><Relationship Id="rId2" Type="http://schemas.openxmlformats.org/officeDocument/2006/relationships/tags" Target="../tags/tag32.xml"/><Relationship Id="rId1" Type="http://schemas.openxmlformats.org/officeDocument/2006/relationships/customXml" Target="../../customXml/item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3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0" name="Рисунок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Рисунок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Рисунок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4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069847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2402357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3734866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1371600" y="5067375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1" name="Рисунок 10" descr="Answer1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1249184"/>
            <a:ext cx="857250" cy="857250"/>
          </a:xfrm>
          <a:prstGeom prst="rect">
            <a:avLst/>
          </a:prstGeom>
        </p:spPr>
      </p:pic>
      <p:pic>
        <p:nvPicPr>
          <p:cNvPr id="12" name="Рисунок 11" descr="Answer2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55448" y="2581693"/>
            <a:ext cx="857250" cy="857250"/>
          </a:xfrm>
          <a:prstGeom prst="rect">
            <a:avLst/>
          </a:prstGeom>
        </p:spPr>
      </p:pic>
      <p:pic>
        <p:nvPicPr>
          <p:cNvPr id="13" name="Рисунок 12" descr="Answer3.png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14" name="Рисунок 13" descr="Answer4.png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2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</p:spPr>
        <p:txBody>
          <a:bodyPr vert="horz" wrap="square" lIns="90876" tIns="43390" rIns="90876" bIns="43390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</p:spPr>
        <p:txBody>
          <a:bodyPr vert="horz" wrap="square" lIns="90876" tIns="43390" rIns="90876" bIns="43390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3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0" name="Рисунок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Рисунок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Рисунок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3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0" name="Рисунок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Рисунок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Рисунок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8F698-BCD6-4EBD-9FAD-83086560046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D4555-1552-4245-85EE-024405AE2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8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9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0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764704"/>
            <a:ext cx="3456384" cy="432048"/>
          </a:xfrm>
        </p:spPr>
        <p:txBody>
          <a:bodyPr>
            <a:normAutofit fontScale="90000"/>
          </a:bodyPr>
          <a:lstStyle/>
          <a:p>
            <a:r>
              <a:rPr lang="uk-UA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Відгадай яка казка?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КАЗКА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http://dok.znaimo.com.ua/pars_docs/refs/25/24550/img12.jpg"/>
          <p:cNvPicPr/>
          <p:nvPr/>
        </p:nvPicPr>
        <p:blipFill>
          <a:blip r:embed="rId2" cstate="print"/>
          <a:srcRect t="20692" r="46034" b="39144"/>
          <a:stretch>
            <a:fillRect/>
          </a:stretch>
        </p:blipFill>
        <p:spPr bwMode="auto">
          <a:xfrm>
            <a:off x="1835696" y="1916832"/>
            <a:ext cx="5328592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http://www.svarga.dp.ua/images/stories/fotosva/so/r1-2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619165" y="2619166"/>
            <a:ext cx="6858001" cy="161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svarga.dp.ua/images/stories/fotosva/so/r1-2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05164" y="2619163"/>
            <a:ext cx="6858001" cy="161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9361/997519.179/0_8d58c_849e5a4_XL.jpg"/>
          <p:cNvPicPr/>
          <p:nvPr/>
        </p:nvPicPr>
        <p:blipFill>
          <a:blip r:embed="rId3" cstate="print"/>
          <a:srcRect l="55895" t="34653"/>
          <a:stretch>
            <a:fillRect/>
          </a:stretch>
        </p:blipFill>
        <p:spPr bwMode="auto">
          <a:xfrm>
            <a:off x="3131840" y="1700808"/>
            <a:ext cx="482453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7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Мишенятам було соромно чи ні?  </a:t>
            </a:r>
          </a:p>
          <a:p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Чому?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 txBox="1">
            <a:spLocks/>
          </p:cNvSpPr>
          <p:nvPr/>
        </p:nvSpPr>
        <p:spPr>
          <a:xfrm>
            <a:off x="1259632" y="2420888"/>
            <a:ext cx="1152128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1600" b="1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uk-UA" sz="2000" b="1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так</a:t>
            </a:r>
            <a:endParaRPr kumimoji="0" lang="ru-RU" sz="20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7"/>
          <p:cNvSpPr txBox="1">
            <a:spLocks/>
          </p:cNvSpPr>
          <p:nvPr/>
        </p:nvSpPr>
        <p:spPr>
          <a:xfrm>
            <a:off x="1331640" y="4077072"/>
            <a:ext cx="129614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uk-UA" sz="2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ні</a:t>
            </a:r>
            <a:r>
              <a:rPr kumimoji="0" lang="uk-UA" sz="22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2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rtscroll.ru/Images/2008/r/Rina_Z/000058.jpg"/>
          <p:cNvPicPr/>
          <p:nvPr/>
        </p:nvPicPr>
        <p:blipFill>
          <a:blip r:embed="rId2" cstate="print"/>
          <a:srcRect t="15041"/>
          <a:stretch>
            <a:fillRect/>
          </a:stretch>
        </p:blipFill>
        <p:spPr bwMode="auto">
          <a:xfrm>
            <a:off x="2051720" y="908720"/>
            <a:ext cx="489654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01.androidpit.info/a/ad/81/spica-tale-ad81e3-h9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7236296" cy="5013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dusar.soiro.ru/file.php/486/dot31/Kolosok/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052736"/>
            <a:ext cx="2232248" cy="141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idx="10"/>
          </p:nvPr>
        </p:nvSpPr>
        <p:spPr>
          <a:xfrm>
            <a:off x="3419872" y="548680"/>
            <a:ext cx="2232248" cy="327086"/>
          </a:xfrm>
        </p:spPr>
        <p:txBody>
          <a:bodyPr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ПІВНИК ЗНАЙШОВ… </a:t>
            </a: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" name="Содержимое 10" descr="http://lenagold.ru/fon/clipart/z/zern/zerno03.jpg"/>
          <p:cNvPicPr>
            <a:picLocks noGrp="1"/>
          </p:cNvPicPr>
          <p:nvPr>
            <p:ph sz="quarter" idx="1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484784"/>
            <a:ext cx="114846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http://www.mamaxi.ru/content/images/thumbs/0001680_noski-detskie-cvetnoy-goroek-belo-golubye_550.jpeg"/>
          <p:cNvPicPr>
            <a:picLocks noGrp="1"/>
          </p:cNvPicPr>
          <p:nvPr>
            <p:ph sz="quarter" idx="1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3068960"/>
            <a:ext cx="112979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http://auto-dnevnik.com/tw_refs/8/7292/7292_html_71cbbb3.jpg"/>
          <p:cNvPicPr>
            <a:picLocks noGrp="1"/>
          </p:cNvPicPr>
          <p:nvPr>
            <p:ph sz="quarter" idx="13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4509120"/>
            <a:ext cx="352068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0"/>
          </p:nvPr>
        </p:nvSpPr>
        <p:spPr>
          <a:xfrm>
            <a:off x="899592" y="404664"/>
            <a:ext cx="7416824" cy="47110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ЩОБ ОБМОЛОТИТИ КОЛОСОК ПОТРІБНО БУЛО ПІВНИКУ ВЗЯТИ …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1"/>
          </p:nvPr>
        </p:nvSpPr>
        <p:spPr>
          <a:xfrm>
            <a:off x="1371600" y="1484784"/>
            <a:ext cx="1760240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uk-UA" sz="17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Ціпок</a:t>
            </a:r>
            <a: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3"/>
          </p:nvPr>
        </p:nvSpPr>
        <p:spPr>
          <a:xfrm>
            <a:off x="1403648" y="4221089"/>
            <a:ext cx="2232248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1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Молоток </a:t>
            </a:r>
            <a:endParaRPr lang="ru-RU" sz="1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4"/>
          </p:nvPr>
        </p:nvSpPr>
        <p:spPr>
          <a:xfrm>
            <a:off x="1475656" y="5733256"/>
            <a:ext cx="2160240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1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Огірок </a:t>
            </a:r>
            <a:endParaRPr lang="ru-RU" sz="1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2" name="Рисунок 11" descr="http://thumbs.dreamstime.com/z/flail-9721063.jpg"/>
          <p:cNvPicPr/>
          <p:nvPr/>
        </p:nvPicPr>
        <p:blipFill>
          <a:blip r:embed="rId3" cstate="print"/>
          <a:srcRect b="12714"/>
          <a:stretch>
            <a:fillRect/>
          </a:stretch>
        </p:blipFill>
        <p:spPr bwMode="auto">
          <a:xfrm>
            <a:off x="5220072" y="1196752"/>
            <a:ext cx="1296144" cy="84759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sz="quarter" idx="12"/>
          </p:nvPr>
        </p:nvSpPr>
        <p:spPr>
          <a:xfrm>
            <a:off x="1371600" y="2852936"/>
            <a:ext cx="2048272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1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Вінок </a:t>
            </a:r>
            <a:endParaRPr lang="ru-RU" sz="1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5" name="Рисунок 14" descr="http://artteacher.ucoz.ru/_5/vinok_z_polovikh_kviti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4860032" y="2276872"/>
            <a:ext cx="18722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stroymarket.msk.ru/images/stories/virtuemart/product/25331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364088" y="4005064"/>
            <a:ext cx="1800200" cy="70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st1.mamapanda.com.ua/1673-thickbox_default/komplekt-kartochek-ovoshchi-s-faktami.jpg"/>
          <p:cNvPicPr/>
          <p:nvPr/>
        </p:nvPicPr>
        <p:blipFill>
          <a:blip r:embed="rId6" cstate="print"/>
          <a:srcRect t="21839" r="3996" b="34873"/>
          <a:stretch>
            <a:fillRect/>
          </a:stretch>
        </p:blipFill>
        <p:spPr bwMode="auto">
          <a:xfrm>
            <a:off x="5580112" y="5229200"/>
            <a:ext cx="1634423" cy="73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0"/>
          </p:nvPr>
        </p:nvSpPr>
        <p:spPr>
          <a:xfrm>
            <a:off x="2483768" y="548680"/>
            <a:ext cx="4248472" cy="327086"/>
          </a:xfrm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Щоб намолотити борошна, потрібен </a:t>
            </a:r>
            <a:endParaRPr lang="ru-RU" sz="2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1"/>
          </p:nvPr>
        </p:nvSpPr>
        <p:spPr>
          <a:xfrm>
            <a:off x="1371600" y="2348880"/>
            <a:ext cx="2048272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1400" dirty="0" smtClean="0"/>
              <a:t>Млин  </a:t>
            </a:r>
            <a:endParaRPr lang="ru-RU" sz="14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2"/>
          </p:nvPr>
        </p:nvSpPr>
        <p:spPr>
          <a:xfrm>
            <a:off x="1371600" y="4077073"/>
            <a:ext cx="2408312" cy="5040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1400" dirty="0" smtClean="0"/>
              <a:t>Магазин </a:t>
            </a:r>
            <a:endParaRPr lang="ru-RU" sz="1400" dirty="0"/>
          </a:p>
        </p:txBody>
      </p:sp>
      <p:pic>
        <p:nvPicPr>
          <p:cNvPr id="8" name="Рисунок 7" descr="https://www.colourbox.com/preview/5012624-cartoon-illustration-of-a-windmill-eps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484784"/>
            <a:ext cx="1440160" cy="15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allheat.ru/_nw/0/092849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717032"/>
            <a:ext cx="2494199" cy="169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0"/>
          </p:nvPr>
        </p:nvSpPr>
        <p:spPr>
          <a:xfrm>
            <a:off x="3275856" y="548680"/>
            <a:ext cx="2520280" cy="327086"/>
          </a:xfrm>
        </p:spPr>
        <p:txBody>
          <a:bodyPr>
            <a:normAutofit fontScale="92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Тісто замішували….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1"/>
          </p:nvPr>
        </p:nvSpPr>
        <p:spPr>
          <a:xfrm>
            <a:off x="1371600" y="2060848"/>
            <a:ext cx="1616224" cy="8284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1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Дід </a:t>
            </a:r>
            <a:endParaRPr lang="ru-RU" sz="1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2"/>
          </p:nvPr>
        </p:nvSpPr>
        <p:spPr>
          <a:xfrm>
            <a:off x="1371600" y="3501008"/>
            <a:ext cx="1760240" cy="7207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1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Баба </a:t>
            </a:r>
            <a:endParaRPr lang="ru-RU" sz="1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3"/>
          </p:nvPr>
        </p:nvSpPr>
        <p:spPr>
          <a:xfrm>
            <a:off x="1187624" y="4653136"/>
            <a:ext cx="1872208" cy="68513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uk-UA" sz="1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Півник </a:t>
            </a:r>
            <a:endParaRPr lang="ru-RU" sz="1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1" name="Рисунок 10" descr="http://portal-wm.ru/_bd/73/71926612.jpg"/>
          <p:cNvPicPr/>
          <p:nvPr/>
        </p:nvPicPr>
        <p:blipFill>
          <a:blip r:embed="rId3" cstate="print"/>
          <a:srcRect t="2821" r="66911" b="7210"/>
          <a:stretch>
            <a:fillRect/>
          </a:stretch>
        </p:blipFill>
        <p:spPr bwMode="auto">
          <a:xfrm>
            <a:off x="4067944" y="2420888"/>
            <a:ext cx="1584176" cy="1944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://portal-wm.ru/_bd/73/71926612.jpg"/>
          <p:cNvPicPr/>
          <p:nvPr/>
        </p:nvPicPr>
        <p:blipFill>
          <a:blip r:embed="rId3" cstate="print"/>
          <a:srcRect l="48463" t="940" r="10030" b="5956"/>
          <a:stretch>
            <a:fillRect/>
          </a:stretch>
        </p:blipFill>
        <p:spPr bwMode="auto">
          <a:xfrm>
            <a:off x="6228184" y="1484784"/>
            <a:ext cx="1872208" cy="16561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http://img1.liveinternet.ru/images/foto/c/0/apps/4/325/4325651_ac84afe93242.jpg"/>
          <p:cNvPicPr/>
          <p:nvPr/>
        </p:nvPicPr>
        <p:blipFill>
          <a:blip r:embed="rId4" cstate="print"/>
          <a:srcRect l="26644" t="1935" r="12579"/>
          <a:stretch>
            <a:fillRect/>
          </a:stretch>
        </p:blipFill>
        <p:spPr bwMode="auto">
          <a:xfrm>
            <a:off x="6228184" y="3789040"/>
            <a:ext cx="1728192" cy="18722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3419872" y="548680"/>
            <a:ext cx="1944216" cy="327086"/>
          </a:xfrm>
        </p:spPr>
        <p:txBody>
          <a:bodyPr>
            <a:normAutofit fontScale="77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Півник спік …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>
          <a:xfrm>
            <a:off x="1371600" y="2060848"/>
            <a:ext cx="248072" cy="360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1371600" y="3573016"/>
            <a:ext cx="248072" cy="2880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371600" y="4797153"/>
            <a:ext cx="248072" cy="360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uk-UA" dirty="0" smtClean="0"/>
              <a:t>-</a:t>
            </a:r>
            <a:endParaRPr lang="ru-RU" dirty="0"/>
          </a:p>
        </p:txBody>
      </p:sp>
      <p:pic>
        <p:nvPicPr>
          <p:cNvPr id="6" name="Рисунок 5" descr="http://www.free-lancers.net/posted_files/N55742839219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556792"/>
            <a:ext cx="18002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s417825.vk.me/v417825491/2e1c/Ph-iSzdGP1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293096"/>
            <a:ext cx="194421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cookrook.ru/sites/default/files/imagecache/inside-in-matirial-only-100/pyrozhki%20s%20yablokamy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780928"/>
            <a:ext cx="1947823" cy="126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Пиріжки випікались …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</p:nvPr>
        </p:nvSpPr>
        <p:spPr>
          <a:xfrm>
            <a:off x="1371600" y="1673351"/>
            <a:ext cx="2408312" cy="1035569"/>
          </a:xfrm>
        </p:spPr>
        <p:txBody>
          <a:bodyPr>
            <a:normAutofit/>
          </a:bodyPr>
          <a:lstStyle/>
          <a:p>
            <a:r>
              <a:rPr lang="uk-UA" sz="1600" dirty="0" smtClean="0"/>
              <a:t>У печі </a:t>
            </a:r>
            <a:endParaRPr lang="ru-RU" sz="16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</p:nvPr>
        </p:nvSpPr>
        <p:spPr>
          <a:xfrm>
            <a:off x="1371600" y="3005861"/>
            <a:ext cx="2840360" cy="1215923"/>
          </a:xfrm>
        </p:spPr>
        <p:txBody>
          <a:bodyPr>
            <a:normAutofit/>
          </a:bodyPr>
          <a:lstStyle/>
          <a:p>
            <a:r>
              <a:rPr lang="uk-UA" sz="1600" dirty="0" smtClean="0"/>
              <a:t>На столі </a:t>
            </a:r>
            <a:endParaRPr lang="ru-RU" sz="16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</p:nvPr>
        </p:nvSpPr>
        <p:spPr>
          <a:xfrm>
            <a:off x="1371600" y="4338370"/>
            <a:ext cx="2696344" cy="1215923"/>
          </a:xfrm>
        </p:spPr>
        <p:txBody>
          <a:bodyPr>
            <a:normAutofit/>
          </a:bodyPr>
          <a:lstStyle/>
          <a:p>
            <a:r>
              <a:rPr lang="uk-UA" sz="1600" dirty="0" smtClean="0"/>
              <a:t>Надворі </a:t>
            </a:r>
            <a:endParaRPr lang="ru-RU" sz="1600" dirty="0"/>
          </a:p>
        </p:txBody>
      </p:sp>
      <p:pic>
        <p:nvPicPr>
          <p:cNvPr id="10" name="Рисунок 9" descr="http://i.tizana.net/2015/03/25/208830/208830_1427291849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268760"/>
            <a:ext cx="1728192" cy="156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hoztov98.ru/d/733912/d/image_1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140968"/>
            <a:ext cx="20162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p3-oblako.ru/img.php?aHR0cDovL3BpYy5ydXR1YmUucnUvdmlkZW8vZWQvNjAvZWQ2MDc1NTE4YTA4M2E1N2M3MTI5NzhiMjNhYzljYzIuanB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68144" y="4869160"/>
            <a:ext cx="1656184" cy="1208698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ing-field.ru/img/2015/052212/4259399"/>
          <p:cNvPicPr/>
          <p:nvPr/>
        </p:nvPicPr>
        <p:blipFill>
          <a:blip r:embed="rId3" cstate="print"/>
          <a:srcRect l="49230"/>
          <a:stretch>
            <a:fillRect/>
          </a:stretch>
        </p:blipFill>
        <p:spPr bwMode="auto">
          <a:xfrm>
            <a:off x="6660232" y="1844824"/>
            <a:ext cx="222506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idx="10"/>
          </p:nvPr>
        </p:nvSpPr>
        <p:spPr>
          <a:xfrm>
            <a:off x="1979712" y="260648"/>
            <a:ext cx="5904656" cy="360040"/>
          </a:xfrm>
        </p:spPr>
        <p:txBody>
          <a:bodyPr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 що мріють мишенята? Намалюй пиріжок.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 rot="18821941" flipH="1">
            <a:off x="2180308" y="1695473"/>
            <a:ext cx="3114647" cy="2660160"/>
          </a:xfrm>
          <a:prstGeom prst="cloudCallout">
            <a:avLst>
              <a:gd name="adj1" fmla="val -45310"/>
              <a:gd name="adj2" fmla="val 7443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 rot="18821941" flipH="1">
            <a:off x="4175548" y="4130391"/>
            <a:ext cx="2355274" cy="1902327"/>
          </a:xfrm>
          <a:prstGeom prst="cloudCallout">
            <a:avLst>
              <a:gd name="adj1" fmla="val -82755"/>
              <a:gd name="adj2" fmla="val -841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Layout>
  <Type>MultipleChoice</Type>
  <ChoicesCount>3</ChoicesCount>
  <Orientation>Left</Orientation>
</Layout>
</file>

<file path=customXml/item2.xml><?xml version="1.0" encoding="utf-8"?>
<Layout>
  <Type>MultipleChoice</Type>
  <ChoicesCount>2</ChoicesCount>
  <Orientation>Left</Orientation>
</Layout>
</file>

<file path=customXml/item3.xml><?xml version="1.0" encoding="utf-8"?>
<Layout>
  <Type>MultipleChoice</Type>
  <ChoicesCount>3</ChoicesCount>
  <Orientation>Left</Orientation>
</Layout>
</file>

<file path=customXml/item4.xml><?xml version="1.0" encoding="utf-8"?>
<Layout>
  <Type>YesNo</Type>
  <ChoicesCount>2</ChoicesCount>
  <Orientation>Left</Orientation>
</Layout>
</file>

<file path=customXml/item5.xml><?xml version="1.0" encoding="utf-8"?>
<Layout>
  <Type>MultipleChoice</Type>
  <ChoicesCount>3</ChoicesCount>
  <Orientation>Left</Orientation>
</Layout>
</file>

<file path=customXml/item6.xml><?xml version="1.0" encoding="utf-8"?>
<Layout>
  <Type>Drawing</Type>
  <ChoicesCount>0</ChoicesCount>
  <Orientation>Left</Orientation>
</Layout>
</file>

<file path=customXml/item7.xml><?xml version="1.0" encoding="utf-8"?>
<Layout>
  <Type>MultipleChoice</Type>
  <ChoicesCount>4</ChoicesCount>
  <Orientation>Left</Orientation>
</Layout>
</file>

<file path=customXml/itemProps1.xml><?xml version="1.0" encoding="utf-8"?>
<ds:datastoreItem xmlns:ds="http://schemas.openxmlformats.org/officeDocument/2006/customXml" ds:itemID="{D523103C-F534-4805-B885-65BC3C0D9055}">
  <ds:schemaRefs/>
</ds:datastoreItem>
</file>

<file path=customXml/itemProps2.xml><?xml version="1.0" encoding="utf-8"?>
<ds:datastoreItem xmlns:ds="http://schemas.openxmlformats.org/officeDocument/2006/customXml" ds:itemID="{1E53E6EC-7C5E-4EC2-9ED6-91EA928BE2F4}">
  <ds:schemaRefs/>
</ds:datastoreItem>
</file>

<file path=customXml/itemProps3.xml><?xml version="1.0" encoding="utf-8"?>
<ds:datastoreItem xmlns:ds="http://schemas.openxmlformats.org/officeDocument/2006/customXml" ds:itemID="{125AEC90-2451-4276-A018-1024F0202580}">
  <ds:schemaRefs/>
</ds:datastoreItem>
</file>

<file path=customXml/itemProps4.xml><?xml version="1.0" encoding="utf-8"?>
<ds:datastoreItem xmlns:ds="http://schemas.openxmlformats.org/officeDocument/2006/customXml" ds:itemID="{5B61F0A5-1D56-4D3C-AF40-739A755AF049}">
  <ds:schemaRefs/>
</ds:datastoreItem>
</file>

<file path=customXml/itemProps5.xml><?xml version="1.0" encoding="utf-8"?>
<ds:datastoreItem xmlns:ds="http://schemas.openxmlformats.org/officeDocument/2006/customXml" ds:itemID="{491CFBB3-3091-4962-96EC-B9B658988C3F}">
  <ds:schemaRefs/>
</ds:datastoreItem>
</file>

<file path=customXml/itemProps6.xml><?xml version="1.0" encoding="utf-8"?>
<ds:datastoreItem xmlns:ds="http://schemas.openxmlformats.org/officeDocument/2006/customXml" ds:itemID="{AA4DC18E-56F3-41EE-857C-304C8E142883}">
  <ds:schemaRefs/>
</ds:datastoreItem>
</file>

<file path=customXml/itemProps7.xml><?xml version="1.0" encoding="utf-8"?>
<ds:datastoreItem xmlns:ds="http://schemas.openxmlformats.org/officeDocument/2006/customXml" ds:itemID="{14975502-05AC-45C7-A3B9-82608FFDB1F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69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Відгадай яка казка?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КОЛОСОК</dc:title>
  <dc:creator>Admin</dc:creator>
  <cp:lastModifiedBy>Sergey</cp:lastModifiedBy>
  <cp:revision>17</cp:revision>
  <dcterms:created xsi:type="dcterms:W3CDTF">2016-03-06T12:38:06Z</dcterms:created>
  <dcterms:modified xsi:type="dcterms:W3CDTF">2020-05-06T10:21:46Z</dcterms:modified>
</cp:coreProperties>
</file>