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FC68-632E-4202-9DD6-2E0B917F7BC4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5EE3B8-5CA0-4E70-9E27-4DB7E7B27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FC68-632E-4202-9DD6-2E0B917F7BC4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EE3B8-5CA0-4E70-9E27-4DB7E7B27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FC68-632E-4202-9DD6-2E0B917F7BC4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EE3B8-5CA0-4E70-9E27-4DB7E7B27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FC68-632E-4202-9DD6-2E0B917F7BC4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5EE3B8-5CA0-4E70-9E27-4DB7E7B27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FC68-632E-4202-9DD6-2E0B917F7BC4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EE3B8-5CA0-4E70-9E27-4DB7E7B27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FC68-632E-4202-9DD6-2E0B917F7BC4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EE3B8-5CA0-4E70-9E27-4DB7E7B27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FC68-632E-4202-9DD6-2E0B917F7BC4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25EE3B8-5CA0-4E70-9E27-4DB7E7B27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FC68-632E-4202-9DD6-2E0B917F7BC4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EE3B8-5CA0-4E70-9E27-4DB7E7B27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FC68-632E-4202-9DD6-2E0B917F7BC4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EE3B8-5CA0-4E70-9E27-4DB7E7B27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FC68-632E-4202-9DD6-2E0B917F7BC4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EE3B8-5CA0-4E70-9E27-4DB7E7B27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FC68-632E-4202-9DD6-2E0B917F7BC4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EE3B8-5CA0-4E70-9E27-4DB7E7B27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DCFC68-632E-4202-9DD6-2E0B917F7BC4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5EE3B8-5CA0-4E70-9E27-4DB7E7B27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764704"/>
            <a:ext cx="6948264" cy="108012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>
                <a:solidFill>
                  <a:srgbClr val="FF0000"/>
                </a:solidFill>
              </a:rPr>
              <a:t>Діти війни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3500438"/>
            <a:ext cx="2880320" cy="2880890"/>
          </a:xfrm>
        </p:spPr>
        <p:txBody>
          <a:bodyPr>
            <a:normAutofit fontScale="32500" lnSpcReduction="20000"/>
          </a:bodyPr>
          <a:lstStyle/>
          <a:p>
            <a:pPr algn="ctr">
              <a:spcBef>
                <a:spcPts val="0"/>
              </a:spcBef>
            </a:pPr>
            <a:r>
              <a:rPr lang="uk-UA" sz="3700" dirty="0" smtClean="0"/>
              <a:t>Під час Другої світової війни часто були випадки, коли діти вели бойові дії в регулярній армії проти нацистів. Багато дітей намагалися втекти зі своїх будинків на війну, але більшість з них були захоплені військовою поліцією і повернуті в свої будинки. Осиротілих дітей поміщали в спеціально створені під час війни дитячі будинки, але іноді хлопчаків включали в активні бойові підрозділи, де вони отримували зброю і спеціальну форму. Дехто з дітей потрапляли в армію у віці 9 - 11 років і залишалися зі своїм полком на всіх фронтах. До свого 14 або 16-річчю більшість з них поверталися додому з медалями честі.</a:t>
            </a:r>
            <a:endParaRPr lang="ru-RU" sz="3700" dirty="0" smtClean="0"/>
          </a:p>
          <a:p>
            <a:pPr algn="ctr">
              <a:spcBef>
                <a:spcPts val="0"/>
              </a:spcBef>
            </a:pPr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Картинки по запросу плачуча дитина вій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4536504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Діти </a:t>
            </a:r>
            <a:r>
              <a:rPr lang="uk-UA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війни...Сирітські</a:t>
            </a:r>
            <a:r>
              <a:rPr lang="uk-UA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долі... </a:t>
            </a:r>
            <a:br>
              <a:rPr lang="uk-UA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І кров, і </a:t>
            </a:r>
            <a:r>
              <a:rPr lang="uk-UA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смерть...Гірка</a:t>
            </a:r>
            <a:r>
              <a:rPr lang="uk-UA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сльоза... </a:t>
            </a:r>
            <a:br>
              <a:rPr lang="uk-UA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Їм </a:t>
            </a:r>
            <a:r>
              <a:rPr lang="uk-UA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скуштувать</a:t>
            </a:r>
            <a:r>
              <a:rPr lang="uk-UA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довелось горя, </a:t>
            </a:r>
            <a:br>
              <a:rPr lang="uk-UA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Дитинство вкрала в них війна.</a:t>
            </a:r>
            <a:endParaRPr lang="uk-UA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ртинки по запросу картинки про 2 мировую войну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38200" y="1674019"/>
            <a:ext cx="7620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 smtClean="0"/>
              <a:t>Ніколи щоб не плакали діти</a:t>
            </a:r>
            <a:endParaRPr lang="ru-RU" dirty="0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85356" y="1554163"/>
            <a:ext cx="652568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Вони більше ніколи не побачать своєї домівки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Картинки по запросу картинки про другу світову війну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5865" y="1554163"/>
            <a:ext cx="702467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діти герої війн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84887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діти герої війн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136904" cy="539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/>
          <a:lstStyle/>
          <a:p>
            <a:pPr algn="ctr">
              <a:buNone/>
            </a:pPr>
            <a:r>
              <a:rPr lang="ru-RU" b="1" dirty="0" err="1"/>
              <a:t>Війна</a:t>
            </a:r>
            <a:r>
              <a:rPr lang="ru-RU" b="1" dirty="0"/>
              <a:t>, </a:t>
            </a:r>
            <a:r>
              <a:rPr lang="ru-RU" b="1" dirty="0" err="1"/>
              <a:t>війна...Сирітські</a:t>
            </a:r>
            <a:r>
              <a:rPr lang="ru-RU" b="1" dirty="0"/>
              <a:t> </a:t>
            </a:r>
            <a:r>
              <a:rPr lang="ru-RU" b="1" dirty="0" err="1"/>
              <a:t>долі</a:t>
            </a:r>
            <a:r>
              <a:rPr lang="ru-RU" b="1" dirty="0"/>
              <a:t>... 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І </a:t>
            </a:r>
            <a:r>
              <a:rPr lang="ru-RU" b="1" dirty="0"/>
              <a:t>кров, </a:t>
            </a:r>
            <a:r>
              <a:rPr lang="ru-RU" b="1" dirty="0" err="1"/>
              <a:t>і</a:t>
            </a:r>
            <a:r>
              <a:rPr lang="ru-RU" b="1" dirty="0"/>
              <a:t> смерть</a:t>
            </a:r>
            <a:r>
              <a:rPr lang="ru-RU" b="1" dirty="0" smtClean="0"/>
              <a:t>...</a:t>
            </a:r>
          </a:p>
          <a:p>
            <a:pPr algn="ctr">
              <a:buNone/>
            </a:pPr>
            <a:r>
              <a:rPr lang="ru-RU" b="1" dirty="0" err="1" smtClean="0"/>
              <a:t>Гірка</a:t>
            </a:r>
            <a:r>
              <a:rPr lang="ru-RU" b="1" dirty="0" smtClean="0"/>
              <a:t> </a:t>
            </a:r>
            <a:r>
              <a:rPr lang="ru-RU" b="1" dirty="0" err="1"/>
              <a:t>сльоза</a:t>
            </a:r>
            <a:r>
              <a:rPr lang="ru-RU" b="1" dirty="0"/>
              <a:t>. </a:t>
            </a:r>
          </a:p>
          <a:p>
            <a:pPr algn="ctr">
              <a:buNone/>
            </a:pPr>
            <a:r>
              <a:rPr lang="ru-RU" b="1" dirty="0" smtClean="0"/>
              <a:t>Хай не повториться </a:t>
            </a:r>
            <a:r>
              <a:rPr lang="ru-RU" b="1" dirty="0" err="1" smtClean="0"/>
              <a:t>ніколи</a:t>
            </a:r>
            <a:r>
              <a:rPr lang="ru-RU" b="1" dirty="0" smtClean="0"/>
              <a:t>, </a:t>
            </a:r>
          </a:p>
          <a:p>
            <a:pPr algn="ctr">
              <a:buNone/>
            </a:pPr>
            <a:r>
              <a:rPr lang="ru-RU" b="1" dirty="0" err="1" smtClean="0"/>
              <a:t>Згине</a:t>
            </a:r>
            <a:r>
              <a:rPr lang="ru-RU" b="1" dirty="0" smtClean="0"/>
              <a:t> нехай </a:t>
            </a:r>
            <a:r>
              <a:rPr lang="ru-RU" b="1" dirty="0" err="1" smtClean="0"/>
              <a:t>навік</a:t>
            </a:r>
            <a:r>
              <a:rPr lang="ru-RU" b="1" dirty="0" smtClean="0"/>
              <a:t> </a:t>
            </a:r>
            <a:r>
              <a:rPr lang="ru-RU" b="1" dirty="0" err="1" smtClean="0"/>
              <a:t>війна</a:t>
            </a:r>
            <a:r>
              <a:rPr lang="ru-RU" dirty="0" smtClean="0"/>
              <a:t>!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Картинки по запросу картинка про ми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501008"/>
            <a:ext cx="58326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</TotalTime>
  <Words>154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Діти війни</vt:lpstr>
      <vt:lpstr>Діти війни...Сирітські долі...  І кров, і смерть...Гірка сльоза...  Їм скуштувать довелось горя,  Дитинство вкрала в них війна.</vt:lpstr>
      <vt:lpstr>Ніколи щоб не плакали діти</vt:lpstr>
      <vt:lpstr>Вони більше ніколи не побачать своєї домівки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Травня</dc:title>
  <dc:creator>Admin</dc:creator>
  <cp:lastModifiedBy>Admin</cp:lastModifiedBy>
  <cp:revision>19</cp:revision>
  <dcterms:created xsi:type="dcterms:W3CDTF">2018-05-14T15:20:09Z</dcterms:created>
  <dcterms:modified xsi:type="dcterms:W3CDTF">2020-05-05T09:36:30Z</dcterms:modified>
</cp:coreProperties>
</file>